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86" r:id="rId4"/>
    <p:sldId id="275" r:id="rId5"/>
    <p:sldId id="282" r:id="rId6"/>
    <p:sldId id="267" r:id="rId7"/>
    <p:sldId id="268" r:id="rId8"/>
    <p:sldId id="276" r:id="rId9"/>
    <p:sldId id="279" r:id="rId10"/>
    <p:sldId id="280" r:id="rId11"/>
    <p:sldId id="285" r:id="rId12"/>
    <p:sldId id="281" r:id="rId13"/>
    <p:sldId id="283" r:id="rId14"/>
    <p:sldId id="265" r:id="rId15"/>
    <p:sldId id="266" r:id="rId16"/>
    <p:sldId id="284" r:id="rId17"/>
    <p:sldId id="278" r:id="rId18"/>
    <p:sldId id="273" r:id="rId19"/>
    <p:sldId id="277" r:id="rId20"/>
    <p:sldId id="274" r:id="rId21"/>
    <p:sldId id="264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8"/>
    <p:restoredTop sz="92606"/>
  </p:normalViewPr>
  <p:slideViewPr>
    <p:cSldViewPr snapToGrid="0" snapToObjects="1">
      <p:cViewPr>
        <p:scale>
          <a:sx n="80" d="100"/>
          <a:sy n="80" d="100"/>
        </p:scale>
        <p:origin x="4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</a:t>
            </a:r>
            <a:r>
              <a:rPr lang="en-US" dirty="0" err="1" smtClean="0"/>
              <a:t>St.Gallen</a:t>
            </a:r>
            <a:endParaRPr lang="en-US" dirty="0" smtClean="0"/>
          </a:p>
          <a:p>
            <a:r>
              <a:rPr lang="en-US" dirty="0" smtClean="0"/>
              <a:t>May 22-25, 2018</a:t>
            </a:r>
          </a:p>
          <a:p>
            <a:r>
              <a:rPr lang="en-US" dirty="0" smtClean="0"/>
              <a:t>Day </a:t>
            </a:r>
            <a:r>
              <a:rPr lang="en-US" dirty="0" smtClean="0"/>
              <a:t>3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through field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What if we do not know how many and which fields are there?</a:t>
            </a:r>
          </a:p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Or we are just too lazy to type them</a:t>
            </a: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29845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500" dirty="0" smtClean="0">
                <a:latin typeface="Helvetica Neue Light" charset="0"/>
                <a:ea typeface="Helvetica Neue Light" charset="0"/>
                <a:cs typeface="Helvetica Neue Light" charset="0"/>
              </a:rPr>
              <a:t>OR: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form }}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 through any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pages</a:t>
            </a: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template</a:t>
            </a: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7" y="2519613"/>
            <a:ext cx="8379060" cy="1298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97" y="4431631"/>
            <a:ext cx="7717924" cy="22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r>
              <a:rPr lang="en-US" dirty="0" smtClean="0"/>
              <a:t>class </a:t>
            </a:r>
            <a:r>
              <a:rPr lang="en-US" dirty="0" err="1" smtClean="0"/>
              <a:t>MyPage</a:t>
            </a:r>
            <a:r>
              <a:rPr lang="en-US" dirty="0" smtClean="0"/>
              <a:t>(Page):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‘A’:</a:t>
            </a: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[‘a’, ‘b’]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[‘c’, ‘d’]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import random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hecking conditions dynamically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1936081"/>
            <a:ext cx="9448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0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hecking conditions for several 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4829"/>
            <a:ext cx="11734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Control questions</a:t>
            </a:r>
          </a:p>
          <a:p>
            <a:r>
              <a:rPr lang="en-US" dirty="0" smtClean="0"/>
              <a:t>2. Instructions at every page</a:t>
            </a:r>
          </a:p>
          <a:p>
            <a:r>
              <a:rPr lang="en-US" dirty="0" smtClean="0"/>
              <a:t>3. Timeouts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774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{% include %}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b="1" dirty="0" smtClean="0"/>
              <a:t>To repeat instructions at each page:</a:t>
            </a:r>
          </a:p>
          <a:p>
            <a:pPr fontAlgn="base">
              <a:lnSpc>
                <a:spcPct val="150000"/>
              </a:lnSpc>
            </a:pPr>
            <a:r>
              <a:rPr lang="en-US" b="1" dirty="0" smtClean="0"/>
              <a:t>TO</a:t>
            </a:r>
            <a:r>
              <a:rPr lang="en-US" dirty="0"/>
              <a:t>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9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452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‘player’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[‘accept’]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timeout_seconds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600</a:t>
            </a:r>
          </a:p>
          <a:p>
            <a:pPr marL="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timeout_submission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= {'accept': True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self.timeout_happened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self.player.accept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([True, False])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8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questions for Ultimatum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instructions are shown we need to check that people fully understand them.</a:t>
            </a:r>
          </a:p>
          <a:p>
            <a:r>
              <a:rPr lang="en-US" dirty="0" smtClean="0"/>
              <a:t>Set of control questions</a:t>
            </a:r>
          </a:p>
          <a:p>
            <a:r>
              <a:rPr lang="en-US" dirty="0" smtClean="0"/>
              <a:t>The correct answer depends on game parameters</a:t>
            </a:r>
          </a:p>
          <a:p>
            <a:r>
              <a:rPr lang="en-US" dirty="0" smtClean="0"/>
              <a:t>They can’t continue before they give a correct answer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99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radicalization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Hypothesis:</a:t>
            </a:r>
          </a:p>
          <a:p>
            <a:pPr algn="ctr"/>
            <a:endParaRPr lang="en-US" b="1" dirty="0" smtClean="0"/>
          </a:p>
          <a:p>
            <a:r>
              <a:rPr lang="en-US" dirty="0" smtClean="0"/>
              <a:t>The wider is political choice, the more radical are the views.</a:t>
            </a:r>
          </a:p>
        </p:txBody>
      </p:sp>
    </p:spTree>
    <p:extLst>
      <p:ext uri="{BB962C8B-B14F-4D97-AF65-F5344CB8AC3E}">
        <p14:creationId xmlns:p14="http://schemas.microsoft.com/office/powerpoint/2010/main" val="8966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shuffling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29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variables in other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6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reading text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3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radicalization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Hypothesis:</a:t>
            </a:r>
          </a:p>
          <a:p>
            <a:r>
              <a:rPr lang="en-US" dirty="0" smtClean="0"/>
              <a:t>The wider is political choice, the more radical are the views.</a:t>
            </a:r>
          </a:p>
          <a:p>
            <a:r>
              <a:rPr lang="en-US" dirty="0" smtClean="0"/>
              <a:t>Choice:</a:t>
            </a:r>
          </a:p>
          <a:p>
            <a:pPr lvl="1"/>
            <a:r>
              <a:rPr lang="en-US" dirty="0" err="1"/>
              <a:t>Partei</a:t>
            </a:r>
            <a:r>
              <a:rPr lang="en-US" dirty="0"/>
              <a:t> der </a:t>
            </a:r>
            <a:r>
              <a:rPr lang="en-US" dirty="0" err="1"/>
              <a:t>Arbeit</a:t>
            </a:r>
            <a:r>
              <a:rPr lang="en-US" dirty="0"/>
              <a:t> der </a:t>
            </a:r>
            <a:r>
              <a:rPr lang="en-US" dirty="0" err="1" smtClean="0"/>
              <a:t>Schweiz</a:t>
            </a:r>
            <a:endParaRPr lang="en-US" dirty="0"/>
          </a:p>
          <a:p>
            <a:pPr lvl="1"/>
            <a:r>
              <a:rPr lang="en-US" dirty="0" smtClean="0"/>
              <a:t>SVP/UDC</a:t>
            </a:r>
          </a:p>
          <a:p>
            <a:pPr lvl="1"/>
            <a:endParaRPr lang="en-US" dirty="0"/>
          </a:p>
          <a:p>
            <a:pPr lvl="1"/>
            <a:r>
              <a:rPr lang="de-DE" i="1" dirty="0"/>
              <a:t>Bürgerlich-Demokratische Partei </a:t>
            </a:r>
            <a:r>
              <a:rPr lang="de-DE" i="1" dirty="0" smtClean="0"/>
              <a:t>Schweiz</a:t>
            </a:r>
          </a:p>
          <a:p>
            <a:pPr lvl="1"/>
            <a:r>
              <a:rPr lang="de-DE" i="1" dirty="0"/>
              <a:t>Evangelische Volkspartei der </a:t>
            </a:r>
            <a:r>
              <a:rPr lang="de-DE" i="1" dirty="0" smtClean="0"/>
              <a:t>Schweiz</a:t>
            </a:r>
          </a:p>
          <a:p>
            <a:pPr lvl="1"/>
            <a:endParaRPr lang="de-DE" i="1" dirty="0"/>
          </a:p>
          <a:p>
            <a:r>
              <a:rPr lang="de-DE" i="1" dirty="0" err="1" smtClean="0"/>
              <a:t>What</a:t>
            </a:r>
            <a:r>
              <a:rPr lang="de-DE" i="1" dirty="0" smtClean="0"/>
              <a:t> </a:t>
            </a:r>
            <a:r>
              <a:rPr lang="de-DE" i="1" dirty="0" err="1" smtClean="0"/>
              <a:t>is</a:t>
            </a:r>
            <a:r>
              <a:rPr lang="de-DE" i="1" dirty="0" smtClean="0"/>
              <a:t> </a:t>
            </a:r>
            <a:r>
              <a:rPr lang="de-DE" i="1" dirty="0" err="1" smtClean="0"/>
              <a:t>your</a:t>
            </a:r>
            <a:r>
              <a:rPr lang="de-DE" i="1" dirty="0" smtClean="0"/>
              <a:t> </a:t>
            </a:r>
            <a:r>
              <a:rPr lang="de-DE" i="1" dirty="0" err="1" smtClean="0"/>
              <a:t>political</a:t>
            </a:r>
            <a:r>
              <a:rPr lang="de-DE" i="1" dirty="0" smtClean="0"/>
              <a:t> </a:t>
            </a:r>
            <a:r>
              <a:rPr lang="de-DE" i="1" dirty="0" err="1" smtClean="0"/>
              <a:t>position</a:t>
            </a:r>
            <a:r>
              <a:rPr lang="de-DE" i="1" dirty="0" smtClean="0"/>
              <a:t>?</a:t>
            </a:r>
            <a:endParaRPr lang="en-US" dirty="0" smtClean="0"/>
          </a:p>
        </p:txBody>
      </p:sp>
      <p:pic>
        <p:nvPicPr>
          <p:cNvPr id="1026" name="Picture 2" descr="igle du Parti suisse du Trav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14" y="3135085"/>
            <a:ext cx="8572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302078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angelical People's Party of Switzerland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8" y="4506686"/>
            <a:ext cx="15525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¼rgerlich-Demokratische Partei Schweiz (logo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86" y="4457701"/>
            <a:ext cx="1444759" cy="9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2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files: images, </a:t>
            </a:r>
            <a:r>
              <a:rPr lang="en-US" dirty="0" err="1" smtClean="0"/>
              <a:t>css</a:t>
            </a:r>
            <a:r>
              <a:rPr lang="en-US" dirty="0" smtClean="0"/>
              <a:t>,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 Static folder create a folder with your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appname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load static %}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and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 the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template: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="{% static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appname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myimage.png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%}"/&gt;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in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vars_for_template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:</a:t>
            </a:r>
            <a:b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myimage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appname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myimage.png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”}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then in template: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="{% static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myimage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%}"/&gt;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fruit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endParaRPr lang="en-US" dirty="0" smtClean="0"/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import random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fruit_choices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  choices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= ['apple', 'kiwi', 'mango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random.shuffle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(choices)</a:t>
            </a:r>
          </a:p>
          <a:p>
            <a:pPr marL="1317625" lvl="1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choices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2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reating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79" y="1825625"/>
            <a:ext cx="1204762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.get_players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p.something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Constants.a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.get_groups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g.something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 =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Constants.b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andomizing treatments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4379" y="1825625"/>
            <a:ext cx="1204762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== 1: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.get_players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p.treatment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([‘A’,’B’]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.get_groups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g.treatment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([‘A’,’B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else: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p.treatment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p.in_round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(1).treatment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vs. general appeals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H</a:t>
            </a:r>
            <a:r>
              <a:rPr lang="en-US" b="1" dirty="0" smtClean="0"/>
              <a:t>ypothesis:</a:t>
            </a:r>
          </a:p>
          <a:p>
            <a:r>
              <a:rPr lang="en-US" dirty="0" smtClean="0"/>
              <a:t>When people make the decision about donations to charity, they</a:t>
            </a:r>
            <a:r>
              <a:rPr lang="en-US" dirty="0"/>
              <a:t> </a:t>
            </a:r>
            <a:r>
              <a:rPr lang="en-US" dirty="0" smtClean="0"/>
              <a:t>donate more when they can see individual recipients of their donations.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347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045242" y="1724526"/>
            <a:ext cx="7146758" cy="3144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295" y="1732547"/>
            <a:ext cx="4812631" cy="31442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Individual vs. general appeals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49442" y="5053262"/>
            <a:ext cx="11321716" cy="1572879"/>
          </a:xfrm>
        </p:spPr>
        <p:txBody>
          <a:bodyPr/>
          <a:lstStyle/>
          <a:p>
            <a:r>
              <a:rPr lang="en-US" dirty="0" smtClean="0"/>
              <a:t>Initial Endowment: to check if ’rich’ are affected as ‘poor’</a:t>
            </a:r>
          </a:p>
          <a:p>
            <a:r>
              <a:rPr lang="en-US" dirty="0" smtClean="0"/>
              <a:t>Distribute between two charities</a:t>
            </a:r>
          </a:p>
          <a:p>
            <a:r>
              <a:rPr lang="en-US" dirty="0" smtClean="0"/>
              <a:t>One of two random images is picked to show</a:t>
            </a:r>
            <a:endParaRPr lang="en-US" dirty="0"/>
          </a:p>
        </p:txBody>
      </p:sp>
      <p:pic>
        <p:nvPicPr>
          <p:cNvPr id="5128" name="Picture 8" descr="mage result for donation 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8" y="1882606"/>
            <a:ext cx="2140147" cy="27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ge result for donation 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703" y="1909009"/>
            <a:ext cx="4684297" cy="23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ge result for donation ad hu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89" y="1812758"/>
            <a:ext cx="2188960" cy="28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age result for donation ad hung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05" y="1844841"/>
            <a:ext cx="2122746" cy="295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8839</TotalTime>
  <Words>458</Words>
  <Application>Microsoft Macintosh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Consolas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Political radicalization</vt:lpstr>
      <vt:lpstr>Political radicalization</vt:lpstr>
      <vt:lpstr>Static files: images, css, javascript</vt:lpstr>
      <vt:lpstr>Dynamic set of choices</vt:lpstr>
      <vt:lpstr>Creating session</vt:lpstr>
      <vt:lpstr>Randomizing treatments</vt:lpstr>
      <vt:lpstr>Individual vs. general appeals</vt:lpstr>
      <vt:lpstr>Individual vs. general appeals</vt:lpstr>
      <vt:lpstr>Loop through field forms</vt:lpstr>
      <vt:lpstr>Loop through any lists</vt:lpstr>
      <vt:lpstr>Dynamic set of forms</vt:lpstr>
      <vt:lpstr>Dynamic min/max</vt:lpstr>
      <vt:lpstr>Checking conditions dynamically</vt:lpstr>
      <vt:lpstr>Checking conditions for several  variables</vt:lpstr>
      <vt:lpstr>Finalizing Ultimatum game</vt:lpstr>
      <vt:lpstr>{% include %}</vt:lpstr>
      <vt:lpstr>timeouts</vt:lpstr>
      <vt:lpstr>Control questions for Ultimatum</vt:lpstr>
      <vt:lpstr>shuffling players</vt:lpstr>
      <vt:lpstr>accessing variables in other apps</vt:lpstr>
      <vt:lpstr>reading text files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103</cp:revision>
  <cp:lastPrinted>2018-05-22T07:03:01Z</cp:lastPrinted>
  <dcterms:created xsi:type="dcterms:W3CDTF">2018-05-14T20:05:36Z</dcterms:created>
  <dcterms:modified xsi:type="dcterms:W3CDTF">2018-05-24T07:52:38Z</dcterms:modified>
</cp:coreProperties>
</file>